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74" r:id="rId9"/>
    <p:sldId id="268" r:id="rId10"/>
    <p:sldId id="263" r:id="rId11"/>
    <p:sldId id="270" r:id="rId12"/>
    <p:sldId id="275" r:id="rId13"/>
    <p:sldId id="276" r:id="rId14"/>
    <p:sldId id="267" r:id="rId15"/>
    <p:sldId id="277" r:id="rId16"/>
    <p:sldId id="273" r:id="rId17"/>
    <p:sldId id="27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4713" autoAdjust="0"/>
  </p:normalViewPr>
  <p:slideViewPr>
    <p:cSldViewPr snapToGrid="0">
      <p:cViewPr varScale="1">
        <p:scale>
          <a:sx n="110" d="100"/>
          <a:sy n="110" d="100"/>
        </p:scale>
        <p:origin x="-165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6/21/2017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6713" y="4485503"/>
            <a:ext cx="7543800" cy="1524000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sz="4200" dirty="0" smtClean="0"/>
              <a:t>100-летие Революции 1917 года</a:t>
            </a:r>
            <a:endParaRPr lang="ru-RU" sz="4200" dirty="0"/>
          </a:p>
        </p:txBody>
      </p:sp>
      <p:pic>
        <p:nvPicPr>
          <p:cNvPr id="5" name="Picture 4" descr="&amp;Gcy;&amp;iecy;&amp;rcy;&amp;bcy; &amp;Scy;&amp;tcy;&amp;ucy;&amp;pcy;&amp;icy;&amp;ncy;&amp;scy;&amp;kcy;&amp;ocy;&amp;gcy;&amp;ocy; &amp;rcy;&amp;acy;&amp;jcy;&amp;ocy;&amp;ncy;&amp;acy;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2696" y="501521"/>
            <a:ext cx="1126803" cy="1470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766119" y="2174788"/>
            <a:ext cx="7554097" cy="88144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 anchorCtr="0">
            <a:normAutofit lnSpcReduction="10000"/>
          </a:bodyPr>
          <a:lstStyle/>
          <a:p>
            <a:pPr lvl="0" algn="ctr">
              <a:spcBef>
                <a:spcPct val="20000"/>
              </a:spcBef>
              <a:buClr>
                <a:schemeClr val="accent1"/>
              </a:buClr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Архивный отдел администрации</a:t>
            </a:r>
          </a:p>
          <a:p>
            <a:pPr lvl="0" algn="ctr">
              <a:spcBef>
                <a:spcPct val="20000"/>
              </a:spcBef>
              <a:buClr>
                <a:schemeClr val="accent1"/>
              </a:buClr>
            </a:pPr>
            <a:r>
              <a:rPr lang="ru-RU" sz="2400" dirty="0" smtClean="0">
                <a:solidFill>
                  <a:schemeClr val="bg1">
                    <a:lumMod val="95000"/>
                  </a:schemeClr>
                </a:solidFill>
              </a:rPr>
              <a:t>Ступинского муниципального района</a:t>
            </a:r>
          </a:p>
        </p:txBody>
      </p:sp>
      <p:pic>
        <p:nvPicPr>
          <p:cNvPr id="5122" name="Picture 2" descr="Картинки по запросу октябрьская революция плакаты энергию замыслов - в энергию действ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2054" y="3385750"/>
            <a:ext cx="3868780" cy="1732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2651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революция\DSC_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276" y="634313"/>
            <a:ext cx="3304888" cy="50161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408099" y="617838"/>
            <a:ext cx="4106174" cy="509922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	</a:t>
            </a:r>
            <a:endParaRPr lang="ru-RU" sz="1600" b="1" dirty="0" smtClean="0">
              <a:solidFill>
                <a:srgbClr val="404040"/>
              </a:solidFill>
              <a:latin typeface="Arial Narrow" pitchFamily="34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 	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</a:t>
            </a:r>
            <a:endParaRPr lang="ru-RU" sz="1600" b="1" dirty="0" smtClean="0">
              <a:solidFill>
                <a:srgbClr val="404040"/>
              </a:solidFill>
              <a:latin typeface="Arial Narrow" pitchFamily="34" charset="0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rgbClr val="404040"/>
                </a:solidFill>
                <a:latin typeface="Arial Narrow" pitchFamily="34" charset="0"/>
              </a:rPr>
              <a:t>	Советское общество принимало активное участие в подготовке и проведении мероприятий, посвященных Великой Российской Революции. Празднованию предшествовало широкое развитие социалистического соревнования во всех сферах экономической жизни страны.</a:t>
            </a:r>
            <a:endParaRPr lang="ru-RU" sz="1600" b="1" dirty="0" smtClean="0">
              <a:solidFill>
                <a:srgbClr val="404040"/>
              </a:solidFill>
              <a:latin typeface="Arial Narrow" pitchFamily="34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1600" b="1" dirty="0" smtClean="0">
              <a:solidFill>
                <a:srgbClr val="404040"/>
              </a:solidFill>
              <a:latin typeface="Arial Narrow" pitchFamily="34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16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/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</a:b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/>
            </a:r>
            <a:b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</a:br>
            <a:endParaRPr lang="ru-RU" sz="1600" dirty="0" smtClean="0">
              <a:solidFill>
                <a:srgbClr val="404040"/>
              </a:solidFill>
              <a:latin typeface="Arial Narrow" pitchFamily="34" charset="0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28583" y="5736998"/>
            <a:ext cx="2290117" cy="365125"/>
          </a:xfrm>
        </p:spPr>
        <p:txBody>
          <a:bodyPr/>
          <a:lstStyle/>
          <a:p>
            <a:r>
              <a:rPr lang="ru-RU" sz="1600" dirty="0" smtClean="0"/>
              <a:t>Ф. 83   оп. 1   д. 85   л. 121</a:t>
            </a:r>
            <a:endParaRPr lang="en-US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для презентации\DSC_00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9752" y="612476"/>
            <a:ext cx="3238031" cy="488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603036" y="5650734"/>
            <a:ext cx="2290117" cy="365125"/>
          </a:xfrm>
        </p:spPr>
        <p:txBody>
          <a:bodyPr/>
          <a:lstStyle/>
          <a:p>
            <a:r>
              <a:rPr lang="ru-RU" sz="1600" dirty="0" smtClean="0"/>
              <a:t>Ф. 83   оп. 1   д. 85   л. 107</a:t>
            </a:r>
            <a:endParaRPr lang="en-US" sz="1600" dirty="0"/>
          </a:p>
        </p:txBody>
      </p:sp>
      <p:pic>
        <p:nvPicPr>
          <p:cNvPr id="2052" name="Picture 4" descr="C:\Users\1\Desktop\для презентации\DSC_00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55953" y="568976"/>
            <a:ext cx="3249360" cy="4906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3"/>
          <p:cNvSpPr txBox="1">
            <a:spLocks/>
          </p:cNvSpPr>
          <p:nvPr/>
        </p:nvSpPr>
        <p:spPr>
          <a:xfrm>
            <a:off x="4642409" y="5648947"/>
            <a:ext cx="31262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85   л. 114 оборот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для презентации\DSC_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9201" y="569343"/>
            <a:ext cx="3272687" cy="4941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C:\Users\1\Desktop\для презентации\DSC_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4528" y="566254"/>
            <a:ext cx="3263479" cy="4927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3"/>
          <p:cNvSpPr txBox="1">
            <a:spLocks/>
          </p:cNvSpPr>
          <p:nvPr/>
        </p:nvSpPr>
        <p:spPr>
          <a:xfrm>
            <a:off x="1147314" y="5615917"/>
            <a:ext cx="31262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85   л. 115 оборот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1" name="Номер слайда 3"/>
          <p:cNvSpPr txBox="1">
            <a:spLocks/>
          </p:cNvSpPr>
          <p:nvPr/>
        </p:nvSpPr>
        <p:spPr>
          <a:xfrm>
            <a:off x="5193412" y="5646304"/>
            <a:ext cx="2409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85   л. 127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для презентации\DSC_0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30060" y="568900"/>
            <a:ext cx="3274324" cy="4943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1\Desktop\для презентации\DSC_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275" y="570392"/>
            <a:ext cx="3262685" cy="4926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3"/>
          <p:cNvSpPr txBox="1">
            <a:spLocks/>
          </p:cNvSpPr>
          <p:nvPr/>
        </p:nvSpPr>
        <p:spPr>
          <a:xfrm>
            <a:off x="1513976" y="5616929"/>
            <a:ext cx="2409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85   л. 129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5322808" y="5637678"/>
            <a:ext cx="2409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85   л. 135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82595" y="411892"/>
            <a:ext cx="7514969" cy="13921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r>
              <a:rPr lang="ru-RU" sz="2800" dirty="0" smtClean="0">
                <a:solidFill>
                  <a:srgbClr val="CC0000"/>
                </a:solidFill>
                <a:latin typeface="Impact" pitchFamily="34" charset="0"/>
              </a:rPr>
              <a:t>к 70-летию Октябрьской революции (1987 год)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3124" y="4761470"/>
            <a:ext cx="7595286" cy="14663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40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  <a:endParaRPr lang="ru-RU" sz="56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 	</a:t>
            </a:r>
            <a:r>
              <a:rPr lang="ru-RU" sz="40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49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835611" y="5695808"/>
            <a:ext cx="2232452" cy="365125"/>
          </a:xfrm>
        </p:spPr>
        <p:txBody>
          <a:bodyPr/>
          <a:lstStyle/>
          <a:p>
            <a:r>
              <a:rPr lang="ru-RU" sz="1600" dirty="0" smtClean="0"/>
              <a:t>Ф. 83   оп. 1   д. 114   л. 46</a:t>
            </a:r>
            <a:endParaRPr lang="en-US" sz="1600" dirty="0"/>
          </a:p>
        </p:txBody>
      </p:sp>
      <p:pic>
        <p:nvPicPr>
          <p:cNvPr id="3074" name="Picture 2" descr="C:\Users\1\Desktop\революция\DSC_0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622" y="1366630"/>
            <a:ext cx="2770659" cy="4185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1\Desktop\революция\DSC_0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1985" y="1342769"/>
            <a:ext cx="5554815" cy="4175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3"/>
          <p:cNvSpPr txBox="1">
            <a:spLocks/>
          </p:cNvSpPr>
          <p:nvPr/>
        </p:nvSpPr>
        <p:spPr>
          <a:xfrm>
            <a:off x="535458" y="5699926"/>
            <a:ext cx="25907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114   л. 45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революция\DSC_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280" y="577970"/>
            <a:ext cx="3268653" cy="4937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Users\1\Desktop\для презентации\DSC_0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276" y="584912"/>
            <a:ext cx="3248814" cy="4905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538920" y="5594624"/>
            <a:ext cx="2290117" cy="365125"/>
          </a:xfrm>
        </p:spPr>
        <p:txBody>
          <a:bodyPr/>
          <a:lstStyle/>
          <a:p>
            <a:r>
              <a:rPr lang="ru-RU" sz="1600" dirty="0" smtClean="0"/>
              <a:t>Ф. 83   оп. 1   д. 114   л. 49</a:t>
            </a:r>
            <a:endParaRPr lang="en-US" sz="1600" dirty="0"/>
          </a:p>
        </p:txBody>
      </p:sp>
      <p:sp>
        <p:nvSpPr>
          <p:cNvPr id="16" name="Номер слайда 3"/>
          <p:cNvSpPr txBox="1">
            <a:spLocks/>
          </p:cNvSpPr>
          <p:nvPr/>
        </p:nvSpPr>
        <p:spPr>
          <a:xfrm>
            <a:off x="5233045" y="5631692"/>
            <a:ext cx="2290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114   л. 55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1\Desktop\революция\DSC_0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6844" y="1053381"/>
            <a:ext cx="2706135" cy="4087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3"/>
          <p:cNvSpPr txBox="1">
            <a:spLocks/>
          </p:cNvSpPr>
          <p:nvPr/>
        </p:nvSpPr>
        <p:spPr>
          <a:xfrm>
            <a:off x="6124833" y="5251509"/>
            <a:ext cx="2290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114   л. 64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123" name="Picture 3" descr="C:\Users\1\Desktop\для презентации\DSC_00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4569" y="1060835"/>
            <a:ext cx="2710506" cy="4092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1\Desktop\для презентации\DSC_0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19" y="1060492"/>
            <a:ext cx="2702011" cy="4079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Номер слайда 3"/>
          <p:cNvSpPr txBox="1">
            <a:spLocks/>
          </p:cNvSpPr>
          <p:nvPr/>
        </p:nvSpPr>
        <p:spPr>
          <a:xfrm>
            <a:off x="3333138" y="5299536"/>
            <a:ext cx="2290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114   л.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70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549138" y="5300314"/>
            <a:ext cx="2290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114   л.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82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100 лет октябрьскую революци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374" y="2306817"/>
            <a:ext cx="7556743" cy="227072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4528" y="1005016"/>
            <a:ext cx="6781800" cy="552758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 anchorCtr="0">
            <a:normAutofit fontScale="62500" lnSpcReduction="20000"/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…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Пусть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хотя б по капле,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по две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ваши души в мир вольются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и растят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рабочий подвиг,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именуемый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"Революция "</a:t>
            </a: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…</a:t>
            </a:r>
          </a:p>
          <a:p>
            <a:pPr>
              <a:spcBef>
                <a:spcPct val="0"/>
              </a:spcBef>
            </a:pPr>
            <a:endParaRPr lang="ru-RU" sz="4400" dirty="0" smtClean="0">
              <a:solidFill>
                <a:srgbClr val="CC0000"/>
              </a:solidFill>
              <a:latin typeface="Impact" pitchFamily="34" charset="0"/>
            </a:endParaRPr>
          </a:p>
          <a:p>
            <a:pPr>
              <a:spcBef>
                <a:spcPct val="0"/>
              </a:spcBef>
            </a:pPr>
            <a:r>
              <a:rPr lang="ru-RU" sz="4400" dirty="0" smtClean="0">
                <a:solidFill>
                  <a:srgbClr val="CC0000"/>
                </a:solidFill>
                <a:latin typeface="Impact" pitchFamily="34" charset="0"/>
              </a:rPr>
              <a:t> </a:t>
            </a:r>
          </a:p>
          <a:p>
            <a:pPr>
              <a:spcBef>
                <a:spcPct val="0"/>
              </a:spcBef>
            </a:pPr>
            <a:endParaRPr lang="ru-RU" sz="4400" dirty="0" smtClean="0">
              <a:solidFill>
                <a:srgbClr val="CC0000"/>
              </a:solidFill>
              <a:latin typeface="Impact" pitchFamily="34" charset="0"/>
            </a:endParaRPr>
          </a:p>
          <a:p>
            <a:pPr algn="r">
              <a:spcBef>
                <a:spcPct val="0"/>
              </a:spcBef>
            </a:pPr>
            <a:r>
              <a:rPr lang="ru-RU" sz="3400" dirty="0" smtClean="0">
                <a:solidFill>
                  <a:srgbClr val="CC0000"/>
                </a:solidFill>
                <a:latin typeface="Impact" pitchFamily="34" charset="0"/>
              </a:rPr>
              <a:t>Владимир Маяковский</a:t>
            </a:r>
          </a:p>
          <a:p>
            <a:pPr algn="r">
              <a:spcBef>
                <a:spcPct val="0"/>
              </a:spcBef>
            </a:pPr>
            <a:r>
              <a:rPr lang="ru-RU" sz="3400" dirty="0" smtClean="0">
                <a:solidFill>
                  <a:srgbClr val="CC0000"/>
                </a:solidFill>
                <a:latin typeface="Impact" pitchFamily="34" charset="0"/>
              </a:rPr>
              <a:t>1919 год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48478" y="712574"/>
            <a:ext cx="7595286" cy="614542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2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3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600" b="0" i="0" u="none" strike="noStrike" kern="1200" cap="none" spc="0" normalizeH="0" baseline="0" noProof="0" dirty="0" smtClean="0">
              <a:ln>
                <a:noFill/>
              </a:ln>
              <a:solidFill>
                <a:srgbClr val="404040"/>
              </a:solidFill>
              <a:effectLst/>
              <a:uLnTx/>
              <a:uFillTx/>
              <a:ea typeface="+mj-ea"/>
              <a:cs typeface="+mj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600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Россия вступила в год столетия Великой Октябрьской социалистической революции.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Октябрь 1917 года вошел в историю человечества как начало эпохи революционного обновления мира, эпохи перехода от капитализма к социализму и коммунизму.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Революция была глубоким переворотом не только в экономике, в классовой структуре общества, но и в идеологии рабочего класса. 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Великий Октябрь, раскрыл и привел в действие огромный запас народной энергии,</a:t>
            </a: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</a:t>
            </a:r>
            <a:r>
              <a:rPr kumimoji="0" lang="ru-RU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явился</a:t>
            </a:r>
            <a:r>
              <a:rPr kumimoji="0" lang="ru-RU" sz="8000" b="1" i="0" u="none" strike="noStrike" kern="1200" cap="none" spc="0" normalizeH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могучим ускорителем общественного прогресса</a:t>
            </a: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. 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Октябрьская революция 1917 года дала мощный импульс к невиданным ранее темпам роста экономики, науки, промышленности и сельского хозяйства.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  <a:ea typeface="+mj-ea"/>
                <a:cs typeface="+mj-cs"/>
              </a:rPr>
              <a:t>	</a:t>
            </a: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</a:rPr>
              <a:t>Картина событий 1917 года, проступающая со страниц газет и документов возвращает нас к событиям вековой давности.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8000" b="1" dirty="0" smtClean="0">
                <a:solidFill>
                  <a:srgbClr val="404040"/>
                </a:solidFill>
                <a:latin typeface="Arial Narrow" pitchFamily="34" charset="0"/>
              </a:rPr>
              <a:t>	Газета «Заря коммунизма» Ступинского района Московской области повествует о роли революции в судьбах людей, о достигнутых результатах в развитии народного хозяйства. </a:t>
            </a:r>
            <a:br>
              <a:rPr lang="ru-RU" sz="8000" b="1" dirty="0" smtClean="0">
                <a:solidFill>
                  <a:srgbClr val="404040"/>
                </a:solidFill>
                <a:latin typeface="Arial Narrow" pitchFamily="34" charset="0"/>
              </a:rPr>
            </a:br>
            <a:endParaRPr lang="ru-RU" sz="8000" b="1" dirty="0" smtClean="0">
              <a:solidFill>
                <a:srgbClr val="404040"/>
              </a:solidFill>
              <a:latin typeface="Arial Narrow" pitchFamily="34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endParaRPr lang="ru-RU" sz="56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 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28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1030" name="AutoShape 6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74357" y="420130"/>
            <a:ext cx="7595286" cy="186998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23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lang="ru-RU" sz="49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16691" y="807308"/>
            <a:ext cx="7616426" cy="26031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475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  <a:endParaRPr lang="ru-RU" sz="56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 	</a:t>
            </a:r>
            <a:endParaRPr lang="ru-RU" sz="40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lang="ru-RU" sz="4200" b="1" dirty="0" smtClean="0">
                <a:solidFill>
                  <a:srgbClr val="404040"/>
                </a:solidFill>
                <a:latin typeface="Arial Narrow" pitchFamily="34" charset="0"/>
              </a:rPr>
              <a:t>Газета «Заря коммунизма» Ступинского района Московской области повествует о роли революции в судьбах людей, о достигнутых результатах в развитии народного хозяйства. </a:t>
            </a:r>
            <a:r>
              <a:rPr lang="ru-RU" sz="4200" b="1" dirty="0" smtClean="0">
                <a:solidFill>
                  <a:srgbClr val="404040"/>
                </a:solidFill>
              </a:rPr>
              <a:t/>
            </a:r>
            <a:br>
              <a:rPr lang="ru-RU" sz="4200" b="1" dirty="0" smtClean="0">
                <a:solidFill>
                  <a:srgbClr val="404040"/>
                </a:solidFill>
              </a:rPr>
            </a:br>
            <a:endParaRPr lang="ru-RU" sz="4200" b="1" dirty="0" smtClean="0">
              <a:solidFill>
                <a:srgbClr val="404040"/>
              </a:solidFill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404040"/>
                </a:solidFill>
              </a:rPr>
              <a:t>	</a:t>
            </a:r>
            <a:endParaRPr lang="ru-RU" sz="49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9134" y="2183467"/>
            <a:ext cx="5133116" cy="3422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766119" y="1425146"/>
            <a:ext cx="7595286" cy="409420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5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  <a:endParaRPr lang="ru-RU" sz="56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 	</a:t>
            </a:r>
            <a:endParaRPr lang="ru-RU" sz="40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endParaRPr lang="ru-RU" sz="4000" b="1" dirty="0" smtClean="0">
              <a:solidFill>
                <a:srgbClr val="404040"/>
              </a:solidFill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404040"/>
                </a:solidFill>
              </a:rPr>
              <a:t>	</a:t>
            </a:r>
            <a:r>
              <a:rPr lang="ru-RU" sz="4000" b="1" dirty="0" smtClean="0">
                <a:solidFill>
                  <a:srgbClr val="404040"/>
                </a:solidFill>
                <a:latin typeface="Arial Narrow" pitchFamily="34" charset="0"/>
              </a:rPr>
              <a:t>Советское общество принимало активное участие в подготовке и проведении мероприятий, посвященных Великой Российской Революции. Празднованию предшествовало широкое развитие социалистического соревнования во всех сферах экономической жизни страны.</a:t>
            </a:r>
            <a:endParaRPr lang="ru-RU" sz="4000" b="1" dirty="0" smtClean="0">
              <a:solidFill>
                <a:srgbClr val="404040"/>
              </a:solidFill>
              <a:latin typeface="Arial Narrow" pitchFamily="34" charset="0"/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49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840259" y="411892"/>
            <a:ext cx="7457306" cy="13921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r>
              <a:rPr lang="ru-RU" sz="2800" dirty="0" smtClean="0">
                <a:solidFill>
                  <a:srgbClr val="CC0000"/>
                </a:solidFill>
                <a:latin typeface="Impact" pitchFamily="34" charset="0"/>
              </a:rPr>
              <a:t>к 50-летию Октябрьской революции (1967 год)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27" name="Picture 3" descr="C:\Users\1\Desktop\революция\DSC_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6370" y="1342194"/>
            <a:ext cx="2792446" cy="4185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C:\Users\1\Desktop\революция\DSC_00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3584" y="1375714"/>
            <a:ext cx="5414520" cy="4168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93124" y="4761470"/>
            <a:ext cx="7595286" cy="14663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40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  <a:endParaRPr lang="ru-RU" sz="56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 	</a:t>
            </a:r>
            <a:r>
              <a:rPr lang="ru-RU" sz="40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49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9027" y="5662857"/>
            <a:ext cx="2479588" cy="365125"/>
          </a:xfrm>
        </p:spPr>
        <p:txBody>
          <a:bodyPr/>
          <a:lstStyle/>
          <a:p>
            <a:r>
              <a:rPr lang="ru-RU" sz="1600" dirty="0" smtClean="0"/>
              <a:t>Ф. 83   оп. 1   д. 51   л. 113</a:t>
            </a:r>
            <a:endParaRPr lang="en-US" sz="1600" dirty="0"/>
          </a:p>
        </p:txBody>
      </p:sp>
      <p:sp>
        <p:nvSpPr>
          <p:cNvPr id="8" name="Номер слайда 3"/>
          <p:cNvSpPr txBox="1">
            <a:spLocks/>
          </p:cNvSpPr>
          <p:nvPr/>
        </p:nvSpPr>
        <p:spPr>
          <a:xfrm>
            <a:off x="4810897" y="5679330"/>
            <a:ext cx="22489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51   л.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114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революция\DSC_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56546" y="1820563"/>
            <a:ext cx="4702565" cy="3087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1\Desktop\революция\DSC_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278" y="882108"/>
            <a:ext cx="3240345" cy="4785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4165" y="5737774"/>
            <a:ext cx="2290117" cy="365125"/>
          </a:xfrm>
        </p:spPr>
        <p:txBody>
          <a:bodyPr/>
          <a:lstStyle/>
          <a:p>
            <a:r>
              <a:rPr lang="ru-RU" sz="1600" dirty="0" smtClean="0"/>
              <a:t>Ф. 83   оп. 1   д. 51   л. 103</a:t>
            </a:r>
            <a:endParaRPr lang="en-US" sz="1600" dirty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>
          <a:xfrm>
            <a:off x="4984593" y="5108436"/>
            <a:ext cx="29573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51   л. 115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оборот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для презентации\DSC_00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970" y="835470"/>
            <a:ext cx="3197243" cy="4827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C:\Users\1\Desktop\для презентации\DSC_0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358" y="1820174"/>
            <a:ext cx="4682692" cy="3101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3"/>
          <p:cNvSpPr txBox="1">
            <a:spLocks/>
          </p:cNvSpPr>
          <p:nvPr/>
        </p:nvSpPr>
        <p:spPr>
          <a:xfrm>
            <a:off x="1064935" y="5729149"/>
            <a:ext cx="22901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51   л. 105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0" name="Номер слайда 3"/>
          <p:cNvSpPr txBox="1">
            <a:spLocks/>
          </p:cNvSpPr>
          <p:nvPr/>
        </p:nvSpPr>
        <p:spPr>
          <a:xfrm>
            <a:off x="5113598" y="5088540"/>
            <a:ext cx="2862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51   л. 113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оборот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906162" y="411892"/>
            <a:ext cx="7391402" cy="139219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r>
              <a:rPr lang="ru-RU" sz="2800" dirty="0" smtClean="0">
                <a:solidFill>
                  <a:srgbClr val="CC0000"/>
                </a:solidFill>
                <a:latin typeface="Impact" pitchFamily="34" charset="0"/>
              </a:rPr>
              <a:t>к 60-летию Октябрьской революции (1977 год)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93124" y="4761470"/>
            <a:ext cx="7595286" cy="14663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40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>	</a:t>
            </a:r>
            <a:endParaRPr lang="ru-RU" sz="56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5600" b="1" dirty="0" smtClean="0">
                <a:solidFill>
                  <a:srgbClr val="404040"/>
                </a:solidFill>
                <a:ea typeface="+mj-ea"/>
                <a:cs typeface="+mj-cs"/>
              </a:rPr>
              <a:t> 	</a:t>
            </a:r>
            <a:r>
              <a:rPr lang="ru-RU" sz="40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r>
              <a:rPr lang="ru-RU" sz="49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</a:p>
          <a:p>
            <a:pPr algn="just">
              <a:spcBef>
                <a:spcPct val="0"/>
              </a:spcBef>
              <a:defRPr/>
            </a:pPr>
            <a:endParaRPr lang="ru-RU" sz="3500" b="1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algn="just"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404040"/>
                </a:solidFill>
                <a:ea typeface="+mj-ea"/>
                <a:cs typeface="+mj-cs"/>
              </a:rPr>
              <a:t>	</a:t>
            </a: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  <a:t/>
            </a:r>
            <a:b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ea typeface="+mj-ea"/>
                <a:cs typeface="+mj-cs"/>
              </a:rPr>
            </a:br>
            <a:endParaRPr lang="ru-RU" sz="3500" dirty="0" smtClean="0">
              <a:solidFill>
                <a:srgbClr val="404040"/>
              </a:solidFill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5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8452" y="5662857"/>
            <a:ext cx="2290117" cy="365125"/>
          </a:xfrm>
        </p:spPr>
        <p:txBody>
          <a:bodyPr/>
          <a:lstStyle/>
          <a:p>
            <a:r>
              <a:rPr lang="ru-RU" sz="1600" dirty="0" smtClean="0"/>
              <a:t>Ф. 83   оп. 1   д. 85   л. 113</a:t>
            </a:r>
            <a:endParaRPr lang="en-US" sz="1600" dirty="0"/>
          </a:p>
        </p:txBody>
      </p:sp>
      <p:pic>
        <p:nvPicPr>
          <p:cNvPr id="8" name="Picture 2" descr="C:\Users\1\Desktop\революция\DSC_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68" y="1343789"/>
            <a:ext cx="2784389" cy="41995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3" descr="C:\Users\1\Desktop\революция\DSC_00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7056" y="1358310"/>
            <a:ext cx="5415052" cy="41687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Номер слайда 3"/>
          <p:cNvSpPr txBox="1">
            <a:spLocks/>
          </p:cNvSpPr>
          <p:nvPr/>
        </p:nvSpPr>
        <p:spPr>
          <a:xfrm>
            <a:off x="4852086" y="5666975"/>
            <a:ext cx="229423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Ф. 83   оп. 1   д. 85   л.</a:t>
            </a:r>
            <a:r>
              <a:rPr kumimoji="0" lang="ru-R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114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511</TotalTime>
  <Words>331</Words>
  <Application>Microsoft Office PowerPoint</Application>
  <PresentationFormat>Экран (4:3)</PresentationFormat>
  <Paragraphs>107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Newsprint</vt:lpstr>
      <vt:lpstr>100-летие Революции 1917 года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1</cp:lastModifiedBy>
  <cp:revision>55</cp:revision>
  <dcterms:created xsi:type="dcterms:W3CDTF">2014-09-16T21:37:25Z</dcterms:created>
  <dcterms:modified xsi:type="dcterms:W3CDTF">2017-06-21T13:34:34Z</dcterms:modified>
</cp:coreProperties>
</file>